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CARDIOVASCULAR SYSTEM - INSPECTION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BRUSH UP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JUGULAR VENOUS PULSATION</a:t>
            </a:r>
            <a:endParaRPr lang="en-US" dirty="0"/>
          </a:p>
        </p:txBody>
      </p:sp>
      <p:pic>
        <p:nvPicPr>
          <p:cNvPr id="4" name="Content Placeholder 3" descr="C:\Users\admin\Desktop\hq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60198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differences-between-ijv-and-carotid-pulses-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7162799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JUGULAR VENOUS PRESSURE</a:t>
            </a:r>
            <a:endParaRPr lang="en-US" dirty="0"/>
          </a:p>
        </p:txBody>
      </p:sp>
      <p:pic>
        <p:nvPicPr>
          <p:cNvPr id="4" name="Picture 2" descr="C:\Users\admin\Desktop\JVP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1"/>
            <a:ext cx="6400800" cy="4571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GENERAL  APPROACH</a:t>
            </a:r>
            <a:endParaRPr lang="en-US" dirty="0"/>
          </a:p>
        </p:txBody>
      </p:sp>
      <p:pic>
        <p:nvPicPr>
          <p:cNvPr id="4" name="Picture 2" descr="C:\Users\admin\Desktop\Cardio-Exam-2.0-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28133" y="2249488"/>
            <a:ext cx="7687733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GENERAL 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ANEMIA</a:t>
            </a:r>
          </a:p>
          <a:p>
            <a:r>
              <a:rPr lang="en-US" dirty="0" smtClean="0"/>
              <a:t>JAUNDICE</a:t>
            </a:r>
          </a:p>
          <a:p>
            <a:r>
              <a:rPr lang="en-US" dirty="0" smtClean="0"/>
              <a:t>CYANOSIS</a:t>
            </a:r>
          </a:p>
          <a:p>
            <a:r>
              <a:rPr lang="en-US" dirty="0" smtClean="0"/>
              <a:t>CLUBBING</a:t>
            </a:r>
          </a:p>
          <a:p>
            <a:r>
              <a:rPr lang="en-US" dirty="0" smtClean="0"/>
              <a:t>LYMPHADENOPATHY</a:t>
            </a:r>
          </a:p>
          <a:p>
            <a:r>
              <a:rPr lang="en-US" dirty="0" smtClean="0"/>
              <a:t>EDEMA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SPUTUM ANALYSIS &amp; CYANOSI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6858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avya cyanosis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609600"/>
            <a:ext cx="64008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diac+edema+activation+of+renin+angiotensin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457200"/>
            <a:ext cx="6934199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VITAL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</a:t>
            </a:r>
          </a:p>
          <a:p>
            <a:r>
              <a:rPr lang="en-US" dirty="0" smtClean="0"/>
              <a:t>BLOOD PRESSURE</a:t>
            </a:r>
          </a:p>
          <a:p>
            <a:r>
              <a:rPr lang="en-US" dirty="0" smtClean="0"/>
              <a:t>RESPIRATORY 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admin\Desktop\dyspnoea-respiratory-failure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7724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JUGULAR VENOUS PULSE AND PRESSURE</a:t>
            </a:r>
          </a:p>
          <a:p>
            <a:r>
              <a:rPr lang="en-US" dirty="0" smtClean="0"/>
              <a:t>CHESTWALL DEFORMITY</a:t>
            </a:r>
          </a:p>
          <a:p>
            <a:r>
              <a:rPr lang="en-US" dirty="0" smtClean="0"/>
              <a:t>SCARS</a:t>
            </a:r>
          </a:p>
          <a:p>
            <a:r>
              <a:rPr lang="en-US" dirty="0" smtClean="0"/>
              <a:t>VISIBLE PULSATIONS</a:t>
            </a:r>
          </a:p>
          <a:p>
            <a:r>
              <a:rPr lang="en-US" dirty="0" smtClean="0"/>
              <a:t>PRECORDIAL BULGE</a:t>
            </a:r>
          </a:p>
          <a:p>
            <a:r>
              <a:rPr lang="en-US" dirty="0" smtClean="0"/>
              <a:t>DILATED VEINS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46</Words>
  <Application>Microsoft Office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CARDIOVASCULAR SYSTEM - INSPECTION</vt:lpstr>
      <vt:lpstr>GENERAL  APPROACH</vt:lpstr>
      <vt:lpstr>GENERAL PHYSICAL EXAMINATION</vt:lpstr>
      <vt:lpstr>Slide 4</vt:lpstr>
      <vt:lpstr>Slide 5</vt:lpstr>
      <vt:lpstr>Slide 6</vt:lpstr>
      <vt:lpstr>VITAL SIGNS</vt:lpstr>
      <vt:lpstr>Slide 8</vt:lpstr>
      <vt:lpstr>INSPECTION</vt:lpstr>
      <vt:lpstr>JUGULAR VENOUS PULSATION</vt:lpstr>
      <vt:lpstr>Slide 11</vt:lpstr>
      <vt:lpstr>JUGULAR VENOUS PRESSURE</vt:lpstr>
      <vt:lpstr>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- INSPECTION</dc:title>
  <dc:creator>mahima satheesh</dc:creator>
  <cp:lastModifiedBy>admin</cp:lastModifiedBy>
  <cp:revision>11</cp:revision>
  <dcterms:created xsi:type="dcterms:W3CDTF">2006-08-16T00:00:00Z</dcterms:created>
  <dcterms:modified xsi:type="dcterms:W3CDTF">2018-01-26T06:09:51Z</dcterms:modified>
</cp:coreProperties>
</file>